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4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1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3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7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9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09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0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0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3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D1782-0318-44EF-B3B3-E562CDDA8235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00599-EB3C-4E14-A264-660DAFD49E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92" y="1548158"/>
            <a:ext cx="4856407" cy="39652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2692" y="0"/>
            <a:ext cx="7772400" cy="2024185"/>
          </a:xfrm>
        </p:spPr>
        <p:txBody>
          <a:bodyPr/>
          <a:lstStyle/>
          <a:p>
            <a:r>
              <a:rPr lang="en-US" b="1" dirty="0"/>
              <a:t>Java User Group Thüringen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427630" y="4529127"/>
            <a:ext cx="3862754" cy="466638"/>
          </a:xfrm>
        </p:spPr>
        <p:txBody>
          <a:bodyPr/>
          <a:lstStyle/>
          <a:p>
            <a:r>
              <a:rPr lang="en-US" dirty="0" err="1"/>
              <a:t>organisiert</a:t>
            </a:r>
            <a:r>
              <a:rPr lang="en-US" dirty="0"/>
              <a:t> </a:t>
            </a:r>
            <a:r>
              <a:rPr lang="en-US" dirty="0" err="1"/>
              <a:t>im</a:t>
            </a:r>
            <a:endParaRPr lang="en-US" dirty="0"/>
          </a:p>
        </p:txBody>
      </p:sp>
      <p:pic>
        <p:nvPicPr>
          <p:cNvPr id="1026" name="Picture 2" descr="https://s3.amazonaws.com/media-p.slid.es/uploads/559148/images/3768684/logo_ijug-verbund_1006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80" y="4125791"/>
            <a:ext cx="1767376" cy="80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-212971" y="4970962"/>
            <a:ext cx="1891324" cy="466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Sponsoren</a:t>
            </a:r>
            <a:r>
              <a:rPr lang="en-US" dirty="0"/>
              <a:t>:</a:t>
            </a:r>
          </a:p>
        </p:txBody>
      </p:sp>
      <p:pic>
        <p:nvPicPr>
          <p:cNvPr id="8" name="Picture 2" descr="http://www.uni-weimar.de/medien/webis/events/pan-15/pan15-figures/logo-bauhaus-universitaet-weim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7" y="5519653"/>
            <a:ext cx="2917704" cy="74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75" y="5755236"/>
            <a:ext cx="1150295" cy="1017064"/>
          </a:xfrm>
          <a:prstGeom prst="rect">
            <a:avLst/>
          </a:prstGeom>
        </p:spPr>
      </p:pic>
      <p:pic>
        <p:nvPicPr>
          <p:cNvPr id="1028" name="Picture 4" descr="Bildergebnis für codecentr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14" y="5507617"/>
            <a:ext cx="3743569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847812" y="6211669"/>
            <a:ext cx="258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Intelligent Software Systems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-462848" y="2635689"/>
            <a:ext cx="4034479" cy="98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2. Meetup</a:t>
            </a:r>
          </a:p>
        </p:txBody>
      </p:sp>
    </p:spTree>
    <p:extLst>
      <p:ext uri="{BB962C8B-B14F-4D97-AF65-F5344CB8AC3E}">
        <p14:creationId xmlns:p14="http://schemas.microsoft.com/office/powerpoint/2010/main" val="110498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s3.amazonaws.com/media-p.slid.es/uploads/475461/images/3768810/javaland-jug-kar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25" y="903074"/>
            <a:ext cx="3847245" cy="512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92" y="2672863"/>
            <a:ext cx="2483471" cy="2027756"/>
          </a:xfrm>
          <a:prstGeom prst="rect">
            <a:avLst/>
          </a:prstGeom>
        </p:spPr>
      </p:pic>
      <p:cxnSp>
        <p:nvCxnSpPr>
          <p:cNvPr id="6" name="Gerade Verbindung mit Pfeil 5"/>
          <p:cNvCxnSpPr>
            <a:cxnSpLocks/>
          </p:cNvCxnSpPr>
          <p:nvPr/>
        </p:nvCxnSpPr>
        <p:spPr>
          <a:xfrm flipH="1">
            <a:off x="4142154" y="3686741"/>
            <a:ext cx="2375878" cy="3145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60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166"/>
            <a:ext cx="9144000" cy="57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9483" y="-140677"/>
            <a:ext cx="11445963" cy="71537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67" y="2261271"/>
            <a:ext cx="4898442" cy="3915692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8" name="Textfeld 7"/>
          <p:cNvSpPr txBox="1"/>
          <p:nvPr/>
        </p:nvSpPr>
        <p:spPr>
          <a:xfrm>
            <a:off x="1152437" y="196910"/>
            <a:ext cx="7362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treffen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Entwickler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11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592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meetup.com/</a:t>
            </a:r>
            <a:r>
              <a:rPr lang="en-US" b="1" dirty="0" err="1">
                <a:solidFill>
                  <a:schemeClr val="accent1"/>
                </a:solidFill>
              </a:rPr>
              <a:t>jug_th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92" y="1016001"/>
            <a:ext cx="6295699" cy="54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9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592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twitter.com/</a:t>
            </a:r>
            <a:r>
              <a:rPr lang="en-US" b="1" dirty="0" err="1">
                <a:solidFill>
                  <a:schemeClr val="accent1"/>
                </a:solidFill>
              </a:rPr>
              <a:t>jug_th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08" y="1399813"/>
            <a:ext cx="6863984" cy="50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79754"/>
            <a:ext cx="7886700" cy="7190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Upcoming Talks!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09784"/>
            <a:ext cx="7886700" cy="5619261"/>
          </a:xfrm>
        </p:spPr>
        <p:txBody>
          <a:bodyPr>
            <a:normAutofit fontScale="55000" lnSpcReduction="20000"/>
          </a:bodyPr>
          <a:lstStyle/>
          <a:p>
            <a:r>
              <a:rPr lang="en-US" strike="sngStrike" dirty="0"/>
              <a:t>Reinhard </a:t>
            </a:r>
            <a:r>
              <a:rPr lang="en-US" strike="sngStrike" dirty="0" err="1"/>
              <a:t>Prechtl</a:t>
            </a:r>
            <a:r>
              <a:rPr lang="en-US" strike="sngStrike" dirty="0"/>
              <a:t> (JUnit 5, </a:t>
            </a:r>
            <a:r>
              <a:rPr lang="en-US" strike="sngStrike" dirty="0" err="1"/>
              <a:t>codecentric</a:t>
            </a:r>
            <a:r>
              <a:rPr lang="en-US" strike="sngStrike" dirty="0"/>
              <a:t>)</a:t>
            </a:r>
          </a:p>
          <a:p>
            <a:r>
              <a:rPr lang="en-US" sz="4500" dirty="0">
                <a:solidFill>
                  <a:schemeClr val="accent1"/>
                </a:solidFill>
              </a:rPr>
              <a:t>Wolfgang </a:t>
            </a:r>
            <a:r>
              <a:rPr lang="en-US" sz="4500" dirty="0" err="1">
                <a:solidFill>
                  <a:schemeClr val="accent1"/>
                </a:solidFill>
              </a:rPr>
              <a:t>Weigend</a:t>
            </a:r>
            <a:r>
              <a:rPr lang="en-US" sz="4500" dirty="0">
                <a:solidFill>
                  <a:schemeClr val="accent1"/>
                </a:solidFill>
              </a:rPr>
              <a:t> (JDK 9, Oracle)</a:t>
            </a:r>
          </a:p>
          <a:p>
            <a:r>
              <a:rPr lang="en-US" dirty="0"/>
              <a:t>Miroslav </a:t>
            </a:r>
            <a:r>
              <a:rPr lang="en-US" dirty="0" err="1"/>
              <a:t>Wengner</a:t>
            </a:r>
            <a:r>
              <a:rPr lang="en-US" dirty="0"/>
              <a:t> (JCP </a:t>
            </a:r>
            <a:r>
              <a:rPr lang="en-US" dirty="0" err="1"/>
              <a:t>oder</a:t>
            </a:r>
            <a:r>
              <a:rPr lang="en-US" dirty="0"/>
              <a:t> robo4J)</a:t>
            </a:r>
          </a:p>
          <a:p>
            <a:r>
              <a:rPr lang="en-US" dirty="0"/>
              <a:t>Oliver </a:t>
            </a:r>
            <a:r>
              <a:rPr lang="en-US" dirty="0" err="1"/>
              <a:t>Gierke</a:t>
            </a:r>
            <a:r>
              <a:rPr lang="en-US" dirty="0"/>
              <a:t> (REST API Design), Mark Heckler (Spring)</a:t>
            </a:r>
          </a:p>
          <a:p>
            <a:r>
              <a:rPr lang="en-US" dirty="0"/>
              <a:t>Eberhard Wolff (Microservices &amp; Self-Contained Systems)</a:t>
            </a:r>
          </a:p>
          <a:p>
            <a:r>
              <a:rPr lang="en-US" dirty="0"/>
              <a:t>Kelly </a:t>
            </a:r>
            <a:r>
              <a:rPr lang="en-US" dirty="0" err="1"/>
              <a:t>Goetsch</a:t>
            </a:r>
            <a:r>
              <a:rPr lang="en-US" dirty="0"/>
              <a:t> (Microservices in eCommerce, API first)</a:t>
            </a:r>
          </a:p>
          <a:p>
            <a:r>
              <a:rPr lang="en-US" dirty="0"/>
              <a:t>Dr. Michael </a:t>
            </a:r>
            <a:r>
              <a:rPr lang="en-US" dirty="0" err="1"/>
              <a:t>Menzel</a:t>
            </a:r>
            <a:r>
              <a:rPr lang="en-US" dirty="0"/>
              <a:t> (Reactive, </a:t>
            </a:r>
            <a:r>
              <a:rPr lang="en-US" dirty="0" err="1"/>
              <a:t>Hystrix</a:t>
            </a:r>
            <a:r>
              <a:rPr lang="en-US" dirty="0"/>
              <a:t>, </a:t>
            </a:r>
            <a:r>
              <a:rPr lang="en-US" dirty="0" err="1"/>
              <a:t>RxJava</a:t>
            </a:r>
            <a:r>
              <a:rPr lang="en-US" dirty="0"/>
              <a:t>)</a:t>
            </a:r>
          </a:p>
          <a:p>
            <a:r>
              <a:rPr lang="en-US" dirty="0"/>
              <a:t>David Schmitz (</a:t>
            </a:r>
            <a:r>
              <a:rPr lang="en-US" dirty="0" err="1"/>
              <a:t>javaslang</a:t>
            </a:r>
            <a:r>
              <a:rPr lang="en-US" dirty="0"/>
              <a:t>), </a:t>
            </a:r>
            <a:r>
              <a:rPr lang="en-US" dirty="0" err="1"/>
              <a:t>Jochen</a:t>
            </a:r>
            <a:r>
              <a:rPr lang="en-US" dirty="0"/>
              <a:t> </a:t>
            </a:r>
            <a:r>
              <a:rPr lang="en-US" dirty="0" err="1"/>
              <a:t>Mader</a:t>
            </a:r>
            <a:r>
              <a:rPr lang="en-US" dirty="0"/>
              <a:t> (Vertex)</a:t>
            </a:r>
          </a:p>
          <a:p>
            <a:r>
              <a:rPr lang="en-US" dirty="0"/>
              <a:t>Christoph </a:t>
            </a:r>
            <a:r>
              <a:rPr lang="en-US" dirty="0" err="1"/>
              <a:t>Engelbert</a:t>
            </a:r>
            <a:r>
              <a:rPr lang="en-US" dirty="0"/>
              <a:t> (</a:t>
            </a:r>
            <a:r>
              <a:rPr lang="en-US" dirty="0" err="1"/>
              <a:t>Hazelcast</a:t>
            </a:r>
            <a:r>
              <a:rPr lang="en-US" dirty="0"/>
              <a:t>), Frank </a:t>
            </a:r>
            <a:r>
              <a:rPr lang="en-US" dirty="0" err="1"/>
              <a:t>Sippach</a:t>
            </a:r>
            <a:r>
              <a:rPr lang="en-US" dirty="0"/>
              <a:t> (JVM </a:t>
            </a:r>
            <a:r>
              <a:rPr lang="en-US" dirty="0" err="1"/>
              <a:t>Langs</a:t>
            </a:r>
            <a:r>
              <a:rPr lang="en-US" dirty="0"/>
              <a:t>)</a:t>
            </a:r>
          </a:p>
          <a:p>
            <a:r>
              <a:rPr lang="en-US" dirty="0"/>
              <a:t>Manuel </a:t>
            </a:r>
            <a:r>
              <a:rPr lang="en-US" dirty="0" err="1"/>
              <a:t>Mauky</a:t>
            </a:r>
            <a:r>
              <a:rPr lang="en-US" dirty="0"/>
              <a:t> (</a:t>
            </a:r>
            <a:r>
              <a:rPr lang="en-US" dirty="0" err="1"/>
              <a:t>GraphQL</a:t>
            </a:r>
            <a:r>
              <a:rPr lang="en-US" dirty="0"/>
              <a:t>), Sandra </a:t>
            </a:r>
            <a:r>
              <a:rPr lang="en-US" dirty="0" err="1"/>
              <a:t>Parsick</a:t>
            </a:r>
            <a:r>
              <a:rPr lang="en-US" dirty="0"/>
              <a:t> (IT Automation)</a:t>
            </a:r>
          </a:p>
          <a:p>
            <a:r>
              <a:rPr lang="en-US" dirty="0"/>
              <a:t>Marcus Biel (</a:t>
            </a:r>
            <a:r>
              <a:rPr lang="en-US" dirty="0" err="1"/>
              <a:t>CleanCodeAcademy</a:t>
            </a:r>
            <a:r>
              <a:rPr lang="en-US" dirty="0"/>
              <a:t>, </a:t>
            </a:r>
            <a:r>
              <a:rPr lang="en-US" dirty="0" err="1"/>
              <a:t>JCrete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)</a:t>
            </a:r>
          </a:p>
          <a:p>
            <a:r>
              <a:rPr lang="en-US" dirty="0"/>
              <a:t>Carola Lilienthal (DDD, Software Architecture)</a:t>
            </a:r>
          </a:p>
          <a:p>
            <a:r>
              <a:rPr lang="en-US" dirty="0"/>
              <a:t>Henning </a:t>
            </a:r>
            <a:r>
              <a:rPr lang="en-US" dirty="0" err="1"/>
              <a:t>Schwenter</a:t>
            </a:r>
            <a:r>
              <a:rPr lang="en-US" dirty="0"/>
              <a:t> (Java Value Types)</a:t>
            </a:r>
          </a:p>
          <a:p>
            <a:r>
              <a:rPr lang="en-US" dirty="0"/>
              <a:t>Jan </a:t>
            </a:r>
            <a:r>
              <a:rPr lang="en-US" dirty="0" err="1"/>
              <a:t>Lohmüller</a:t>
            </a:r>
            <a:r>
              <a:rPr lang="en-US" dirty="0"/>
              <a:t> (Reactive Java), Michael Simons (Spring Starters)</a:t>
            </a:r>
          </a:p>
          <a:p>
            <a:r>
              <a:rPr lang="en-US" dirty="0"/>
              <a:t>Hendrick Ebbers (Useful Java APIs)</a:t>
            </a:r>
          </a:p>
          <a:p>
            <a:r>
              <a:rPr lang="en-US" dirty="0"/>
              <a:t>Christian </a:t>
            </a:r>
            <a:r>
              <a:rPr lang="en-US" dirty="0" err="1"/>
              <a:t>Kümmel</a:t>
            </a:r>
            <a:r>
              <a:rPr lang="en-US" dirty="0"/>
              <a:t> (Rapid Eclipse)</a:t>
            </a:r>
          </a:p>
          <a:p>
            <a:r>
              <a:rPr lang="en-US" dirty="0" err="1"/>
              <a:t>Thorben</a:t>
            </a:r>
            <a:r>
              <a:rPr lang="en-US" dirty="0"/>
              <a:t> Jansen (Hibernate)</a:t>
            </a:r>
          </a:p>
          <a:p>
            <a:r>
              <a:rPr lang="en-US" dirty="0"/>
              <a:t>Gregor </a:t>
            </a:r>
            <a:r>
              <a:rPr lang="en-US" dirty="0" err="1"/>
              <a:t>Trefs</a:t>
            </a:r>
            <a:r>
              <a:rPr lang="en-US" dirty="0"/>
              <a:t> (Combinator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fkt</a:t>
            </a:r>
            <a:r>
              <a:rPr lang="en-US" dirty="0"/>
              <a:t>. </a:t>
            </a:r>
            <a:r>
              <a:rPr lang="en-US" dirty="0" err="1"/>
              <a:t>Entwurfsmuster</a:t>
            </a:r>
            <a:r>
              <a:rPr lang="en-US" dirty="0"/>
              <a:t>)</a:t>
            </a:r>
          </a:p>
          <a:p>
            <a:r>
              <a:rPr lang="en-US" dirty="0"/>
              <a:t>Sven </a:t>
            </a:r>
            <a:r>
              <a:rPr lang="en-US" dirty="0" err="1"/>
              <a:t>Ruppert</a:t>
            </a:r>
            <a:r>
              <a:rPr lang="en-US" dirty="0"/>
              <a:t> (</a:t>
            </a:r>
            <a:r>
              <a:rPr lang="en-US" dirty="0" err="1"/>
              <a:t>Vaadin</a:t>
            </a:r>
            <a:r>
              <a:rPr lang="en-US" dirty="0"/>
              <a:t>), Sebastian </a:t>
            </a:r>
            <a:r>
              <a:rPr lang="en-US" dirty="0" err="1"/>
              <a:t>Daschner</a:t>
            </a:r>
            <a:r>
              <a:rPr lang="en-US" dirty="0"/>
              <a:t> (Java EE) ...</a:t>
            </a:r>
          </a:p>
        </p:txBody>
      </p:sp>
    </p:spTree>
    <p:extLst>
      <p:ext uri="{BB962C8B-B14F-4D97-AF65-F5344CB8AC3E}">
        <p14:creationId xmlns:p14="http://schemas.microsoft.com/office/powerpoint/2010/main" val="1423069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60" y="365126"/>
            <a:ext cx="4783480" cy="64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2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5697" y="701188"/>
            <a:ext cx="5033301" cy="1325563"/>
          </a:xfrm>
        </p:spPr>
        <p:txBody>
          <a:bodyPr>
            <a:normAutofit/>
          </a:bodyPr>
          <a:lstStyle/>
          <a:p>
            <a:r>
              <a:rPr lang="en-US" dirty="0"/>
              <a:t>Wolfgang </a:t>
            </a:r>
            <a:r>
              <a:rPr lang="en-US" dirty="0" err="1"/>
              <a:t>Weigend</a:t>
            </a:r>
            <a:br>
              <a:rPr lang="en-US" dirty="0"/>
            </a:br>
            <a:r>
              <a:rPr lang="de-DE" sz="1800" dirty="0"/>
              <a:t>Master </a:t>
            </a:r>
            <a:r>
              <a:rPr lang="de-DE" sz="1800" dirty="0" err="1"/>
              <a:t>Principal</a:t>
            </a:r>
            <a:r>
              <a:rPr lang="de-DE" sz="1800" dirty="0"/>
              <a:t> </a:t>
            </a:r>
            <a:r>
              <a:rPr lang="de-DE" sz="1800" dirty="0" err="1"/>
              <a:t>Sales</a:t>
            </a:r>
            <a:r>
              <a:rPr lang="de-DE" sz="1800" dirty="0"/>
              <a:t> Consultant bei der Oracle Deutschland GmbH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b="61254"/>
          <a:stretch/>
        </p:blipFill>
        <p:spPr>
          <a:xfrm>
            <a:off x="613019" y="2513621"/>
            <a:ext cx="7621734" cy="382172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30" y="255559"/>
            <a:ext cx="2153922" cy="2870260"/>
          </a:xfrm>
          <a:prstGeom prst="rect">
            <a:avLst/>
          </a:prstGeom>
        </p:spPr>
      </p:pic>
      <p:pic>
        <p:nvPicPr>
          <p:cNvPr id="7" name="Picture 4" descr="Bildergebnis für codecentr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01" y="6343870"/>
            <a:ext cx="3743569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34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206</Words>
  <Application>Microsoft Office PowerPoint</Application>
  <PresentationFormat>Bildschirmpräsentation (4:3)</PresentationFormat>
  <Paragraphs>29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</vt:lpstr>
      <vt:lpstr>Java User Group Thüringen</vt:lpstr>
      <vt:lpstr>PowerPoint-Präsentation</vt:lpstr>
      <vt:lpstr>PowerPoint-Präsentation</vt:lpstr>
      <vt:lpstr>PowerPoint-Präsentation</vt:lpstr>
      <vt:lpstr>meetup.com/jug_th</vt:lpstr>
      <vt:lpstr>twitter.com/jug_th</vt:lpstr>
      <vt:lpstr>Upcoming Talks!</vt:lpstr>
      <vt:lpstr>PowerPoint-Präsentation</vt:lpstr>
      <vt:lpstr>Wolfgang Weigend Master Principal Sales Consultant bei der Oracle Deutschland GmbH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User Group Thüringen</dc:title>
  <dc:creator>Norbert Siegmund</dc:creator>
  <cp:lastModifiedBy>Norbert Siegmund</cp:lastModifiedBy>
  <cp:revision>7</cp:revision>
  <dcterms:created xsi:type="dcterms:W3CDTF">2017-05-30T12:39:49Z</dcterms:created>
  <dcterms:modified xsi:type="dcterms:W3CDTF">2018-01-26T13:08:10Z</dcterms:modified>
</cp:coreProperties>
</file>